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CF0F331-D8ED-429F-B2A7-39998CE7C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TOULOUSE</a:t>
            </a:r>
            <a:br>
              <a:rPr lang="ca-ES" dirty="0"/>
            </a:br>
            <a:r>
              <a:rPr lang="ca-ES" sz="3200" dirty="0"/>
              <a:t>Intercanvi 4t </a:t>
            </a:r>
            <a:r>
              <a:rPr lang="ca-ES" sz="3200" dirty="0" err="1"/>
              <a:t>eso</a:t>
            </a:r>
            <a:endParaRPr lang="ca-ES" dirty="0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0B34C140-C270-4C7E-BA62-6533814DC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Del 13 al 20 d’abril</a:t>
            </a:r>
          </a:p>
        </p:txBody>
      </p:sp>
    </p:spTree>
    <p:extLst>
      <p:ext uri="{BB962C8B-B14F-4D97-AF65-F5344CB8AC3E}">
        <p14:creationId xmlns:p14="http://schemas.microsoft.com/office/powerpoint/2010/main" val="112610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B9FB1E0-063B-489E-8C3F-0BC7ED7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13 d’abril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0552632-5FF3-42B2-9CE8-A016E7F3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197531" cy="3931920"/>
          </a:xfrm>
        </p:spPr>
        <p:txBody>
          <a:bodyPr/>
          <a:lstStyle/>
          <a:p>
            <a:pPr marL="0" indent="0" algn="just">
              <a:buNone/>
            </a:pPr>
            <a:r>
              <a:rPr lang="ca-ES" dirty="0"/>
              <a:t>A la tarda, vam arribar al </a:t>
            </a:r>
            <a:r>
              <a:rPr lang="ca-ES" dirty="0" err="1"/>
              <a:t>Lýcée</a:t>
            </a:r>
            <a:r>
              <a:rPr lang="ca-ES" dirty="0"/>
              <a:t> Émile de Rodat de </a:t>
            </a:r>
            <a:r>
              <a:rPr lang="ca-ES" dirty="0" err="1"/>
              <a:t>Toulouse</a:t>
            </a:r>
            <a:r>
              <a:rPr lang="ca-ES" dirty="0"/>
              <a:t>. Ens vam retrobar amb els nostres </a:t>
            </a:r>
            <a:r>
              <a:rPr lang="ca-ES" dirty="0" err="1"/>
              <a:t>correspondants</a:t>
            </a:r>
            <a:r>
              <a:rPr lang="ca-ES" dirty="0"/>
              <a:t>/tes francesos i ens van ensenyar l’escola. </a:t>
            </a:r>
          </a:p>
          <a:p>
            <a:pPr marL="0" indent="0">
              <a:buNone/>
            </a:pPr>
            <a:r>
              <a:rPr lang="ca-ES" dirty="0"/>
              <a:t>Ens van convidar a participar a la classe d’Educació Física. 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06261742-0ACD-46A6-82D6-02260F26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292" y="625822"/>
            <a:ext cx="4242129" cy="3162407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B84B02FA-575F-4549-834A-FFC21D18F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2" t="2659"/>
          <a:stretch/>
        </p:blipFill>
        <p:spPr>
          <a:xfrm rot="407846">
            <a:off x="5172891" y="3740158"/>
            <a:ext cx="3128869" cy="24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8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50114CA-300D-40D9-9926-EB698635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14 d’abril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F950343-7A1D-453A-857E-DFE0ABF2B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Vam fer una vista guiada pel </a:t>
            </a:r>
            <a:r>
              <a:rPr lang="ca-ES" dirty="0" err="1"/>
              <a:t>Toulouse</a:t>
            </a:r>
            <a:r>
              <a:rPr lang="ca-ES" dirty="0"/>
              <a:t> històric amb una guia i en francès. A part de descobrir molts dels secrets de la </a:t>
            </a:r>
            <a:r>
              <a:rPr lang="ca-ES" dirty="0" err="1"/>
              <a:t>Ville</a:t>
            </a:r>
            <a:r>
              <a:rPr lang="ca-ES" dirty="0"/>
              <a:t> Rose, vam aprendre nou vocabulari. </a:t>
            </a:r>
          </a:p>
        </p:txBody>
      </p:sp>
      <p:sp>
        <p:nvSpPr>
          <p:cNvPr id="4" name="AutoShape 2" descr="blob:https://web.whatsapp.com/b97648a2-f39f-46cc-aab9-97bf69664a43">
            <a:extLst>
              <a:ext uri="{FF2B5EF4-FFF2-40B4-BE49-F238E27FC236}">
                <a16:creationId xmlns:a16="http://schemas.microsoft.com/office/drawing/2014/main" id="{9285509F-0853-422C-892C-5A5CC195D8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30F9D55-954E-4853-9CD7-27C04702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2" b="17284"/>
          <a:stretch/>
        </p:blipFill>
        <p:spPr>
          <a:xfrm rot="21393918">
            <a:off x="1654629" y="2939439"/>
            <a:ext cx="4441371" cy="3275967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2F19444-50A3-46BB-B3AB-7E86C4D9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9394">
            <a:off x="7326086" y="2894149"/>
            <a:ext cx="2334772" cy="31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84829EE-A8DC-4EC3-A555-2C40664C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Le </a:t>
            </a:r>
            <a:r>
              <a:rPr lang="ca-ES" dirty="0" err="1"/>
              <a:t>week-end</a:t>
            </a:r>
            <a:r>
              <a:rPr lang="ca-ES" dirty="0"/>
              <a:t>, 15 i 16 d’abril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9519964-1D2D-4809-9F72-33332E9CD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Cadascú de nosaltres estàvem allotjats amb una família. Ens van preparar un cap de setmana ple d’activitats! 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0DBB394E-6114-49FB-BCCC-E24A7A36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38">
            <a:off x="1066800" y="2825649"/>
            <a:ext cx="2534143" cy="3389757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8EDCBC29-C496-4D1B-A0FD-44848A36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6387">
            <a:off x="8591059" y="2707509"/>
            <a:ext cx="2730640" cy="3626036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B2E8A3A4-721C-4B07-87BF-4171C8F3D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5599">
            <a:off x="5962701" y="3032842"/>
            <a:ext cx="2558661" cy="34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0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3051C11-AA1F-414F-84D0-696D2C91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17 d’abril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8A5B737-EE9D-484E-9991-FE31225BB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89" y="2014194"/>
            <a:ext cx="5029200" cy="3931920"/>
          </a:xfrm>
        </p:spPr>
        <p:txBody>
          <a:bodyPr/>
          <a:lstStyle/>
          <a:p>
            <a:pPr algn="just"/>
            <a:r>
              <a:rPr lang="ca-ES" dirty="0" err="1"/>
              <a:t>Toulouse</a:t>
            </a:r>
            <a:r>
              <a:rPr lang="ca-ES" dirty="0"/>
              <a:t> és una ciutat abocada a la tecnologia aeroespacial. Vam visitar la </a:t>
            </a:r>
            <a:r>
              <a:rPr lang="ca-ES" i="1" dirty="0" err="1"/>
              <a:t>Cité</a:t>
            </a:r>
            <a:r>
              <a:rPr lang="ca-ES" i="1" dirty="0"/>
              <a:t> de </a:t>
            </a:r>
            <a:r>
              <a:rPr lang="ca-ES" i="1" dirty="0" err="1"/>
              <a:t>l’Espace</a:t>
            </a:r>
            <a:r>
              <a:rPr lang="ca-ES" dirty="0"/>
              <a:t>, on vam veure una pel·lícula en 3D sobre els asteroides, ens van fer diverses explicacions sobre els planetes del sistema solar, vam gaudir d’exposicions molt interessants i, a més, vam poder participar en un taller per reclutar astronautes! Alguns de nosaltres, no ho faríem gens malament!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964802DD-D735-4895-B908-424019056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841" y="1606456"/>
            <a:ext cx="5441363" cy="41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AE973A5-A9DB-455C-B2C9-A285C6C2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18 d’abril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7603440-B48E-419F-BD73-77A362133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550229" cy="3931920"/>
          </a:xfrm>
        </p:spPr>
        <p:txBody>
          <a:bodyPr/>
          <a:lstStyle/>
          <a:p>
            <a:pPr algn="just"/>
            <a:r>
              <a:rPr lang="ca-ES" dirty="0" err="1"/>
              <a:t>Toulouse</a:t>
            </a:r>
            <a:r>
              <a:rPr lang="ca-ES" dirty="0"/>
              <a:t> és una ciutat amb molta aigua i amb molts parcs. Hi passa el riu Garona, el Canal de Midi i també el Canal de </a:t>
            </a:r>
            <a:r>
              <a:rPr lang="ca-ES" dirty="0" err="1"/>
              <a:t>Brienne</a:t>
            </a:r>
            <a:r>
              <a:rPr lang="ca-ES" dirty="0"/>
              <a:t>. Vam passejar per la </a:t>
            </a:r>
            <a:r>
              <a:rPr lang="ca-ES" dirty="0" err="1"/>
              <a:t>Prairie</a:t>
            </a:r>
            <a:r>
              <a:rPr lang="ca-ES" dirty="0"/>
              <a:t> des Filtres i el </a:t>
            </a:r>
            <a:r>
              <a:rPr lang="ca-ES" dirty="0" err="1"/>
              <a:t>Jardin</a:t>
            </a:r>
            <a:r>
              <a:rPr lang="ca-ES" dirty="0"/>
              <a:t> des Plantes, a més d’entrar al Museu d’Història Natural. Aquest dia, també vam fer una cosa molt francesa: menjar una </a:t>
            </a:r>
            <a:r>
              <a:rPr lang="ca-ES" dirty="0" err="1"/>
              <a:t>crêpe</a:t>
            </a:r>
            <a:r>
              <a:rPr lang="ca-ES" dirty="0"/>
              <a:t> asseguts al parc! </a:t>
            </a:r>
          </a:p>
        </p:txBody>
      </p:sp>
      <p:sp>
        <p:nvSpPr>
          <p:cNvPr id="4" name="AutoShape 2" descr="blob:https://web.whatsapp.com/082d0dd2-04c3-47ec-8a6a-63bf2c704c50">
            <a:extLst>
              <a:ext uri="{FF2B5EF4-FFF2-40B4-BE49-F238E27FC236}">
                <a16:creationId xmlns:a16="http://schemas.microsoft.com/office/drawing/2014/main" id="{6454565A-A620-45DF-8D4E-4CC32FC760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89550B82-B94C-4BE0-A640-726304D7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727362"/>
            <a:ext cx="524027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8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D03FE86-42B4-4AC5-8895-07D0403D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19 d’abril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6E3D32C-712F-4087-9825-605DB69B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106091" cy="3931920"/>
          </a:xfrm>
        </p:spPr>
        <p:txBody>
          <a:bodyPr/>
          <a:lstStyle/>
          <a:p>
            <a:pPr algn="just"/>
            <a:r>
              <a:rPr lang="ca-ES" dirty="0"/>
              <a:t>En un cinema molt antic i tradicional de </a:t>
            </a:r>
            <a:r>
              <a:rPr lang="ca-ES" dirty="0" err="1"/>
              <a:t>Toulouse</a:t>
            </a:r>
            <a:r>
              <a:rPr lang="ca-ES" dirty="0"/>
              <a:t>, hem vist l’última versió de Els tres mosqueters en versió original. 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F10E828A-9196-4D9D-97BC-42375263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059" y="1672046"/>
            <a:ext cx="6070166" cy="45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1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DB99F26-16F6-4530-A866-CFA3718F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20 d’abril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6FB9074-3C5F-4E08-9EF9-028E8402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3661955" cy="1371600"/>
          </a:xfrm>
        </p:spPr>
        <p:txBody>
          <a:bodyPr>
            <a:normAutofit lnSpcReduction="10000"/>
          </a:bodyPr>
          <a:lstStyle/>
          <a:p>
            <a:pPr algn="just"/>
            <a:r>
              <a:rPr lang="ca-ES" dirty="0"/>
              <a:t>De tornada a casa, hem parat a </a:t>
            </a:r>
            <a:r>
              <a:rPr lang="ca-ES" dirty="0" err="1"/>
              <a:t>Carcassonne</a:t>
            </a:r>
            <a:r>
              <a:rPr lang="ca-ES" dirty="0"/>
              <a:t>, una petita ciutat medieval plena d’història i de racons esplèndids. 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7F6FD77F-16AA-43F2-8308-9E94CE7E3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834" y="1618828"/>
            <a:ext cx="6225938" cy="46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2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ó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38</TotalTime>
  <Words>304</Words>
  <Application>Microsoft Office PowerPoint</Application>
  <PresentationFormat>Pantalla panoràmica</PresentationFormat>
  <Paragraphs>17</Paragraphs>
  <Slides>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Sabó</vt:lpstr>
      <vt:lpstr>TOULOUSE Intercanvi 4t eso</vt:lpstr>
      <vt:lpstr>13 d’abril</vt:lpstr>
      <vt:lpstr>14 d’abril</vt:lpstr>
      <vt:lpstr>Le week-end, 15 i 16 d’abril</vt:lpstr>
      <vt:lpstr>17 d’abril</vt:lpstr>
      <vt:lpstr>18 d’abril</vt:lpstr>
      <vt:lpstr>19 d’abril</vt:lpstr>
      <vt:lpstr>20 d’abril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TOULOUSE Intercanvi 4t eso</dc:title>
  <dc:creator>Usuari</dc:creator>
  <cp:lastModifiedBy>Usuari</cp:lastModifiedBy>
  <cp:revision>6</cp:revision>
  <dcterms:created xsi:type="dcterms:W3CDTF">2023-04-26T17:51:52Z</dcterms:created>
  <dcterms:modified xsi:type="dcterms:W3CDTF">2023-04-26T18:43:21Z</dcterms:modified>
</cp:coreProperties>
</file>